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1pPr>
    <a:lvl2pPr marL="0" marR="0" indent="3429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2pPr>
    <a:lvl3pPr marL="0" marR="0" indent="6858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3pPr>
    <a:lvl4pPr marL="0" marR="0" indent="10287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4pPr>
    <a:lvl5pPr marL="0" marR="0" indent="13716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5pPr>
    <a:lvl6pPr marL="0" marR="0" indent="17145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6pPr>
    <a:lvl7pPr marL="0" marR="0" indent="20574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7pPr>
    <a:lvl8pPr marL="0" marR="0" indent="24003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8pPr>
    <a:lvl9pPr marL="0" marR="0" indent="274320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Iowan Old Style"/>
          <a:ea typeface="Iowan Old Style"/>
          <a:cs typeface="Iowan Old Styl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solidFill>
                <a:srgbClr val="5C5C5C"/>
              </a:solidFill>
              <a:prstDash val="solid"/>
              <a:miter lim="400000"/>
            </a:ln>
          </a:bottom>
          <a:insideH>
            <a:ln w="12700" cap="flat">
              <a:solidFill>
                <a:srgbClr val="5C5C5C"/>
              </a:solidFill>
              <a:prstDash val="solid"/>
              <a:miter lim="400000"/>
            </a:ln>
          </a:insideH>
          <a:insideV>
            <a:ln w="12700" cap="flat">
              <a:noFill/>
              <a:miter lim="400000"/>
            </a:ln>
          </a:insideV>
        </a:tcBdr>
        <a:fill>
          <a:noFill/>
        </a:fill>
      </a:tcStyle>
    </a:wholeTbl>
    <a:band2H>
      <a:tcTxStyle b="def" i="def"/>
      <a:tcStyle>
        <a:tcBdr/>
        <a:fill>
          <a:solidFill>
            <a:srgbClr val="CBCBCB">
              <a:alpha val="25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solidFill>
                <a:srgbClr val="5C5C5C"/>
              </a:solidFill>
              <a:prstDash val="solid"/>
              <a:miter lim="400000"/>
            </a:ln>
          </a:bottom>
          <a:insideH>
            <a:ln w="12700" cap="flat">
              <a:solidFill>
                <a:srgbClr val="5C5C5C"/>
              </a:solidFill>
              <a:prstDash val="solid"/>
              <a:miter lim="400000"/>
            </a:ln>
          </a:insideH>
          <a:insideV>
            <a:ln w="12700" cap="flat">
              <a:noFill/>
              <a:miter lim="400000"/>
            </a:ln>
          </a:insideV>
        </a:tcBdr>
        <a:fill>
          <a:solidFill>
            <a:srgbClr val="CBCBCB">
              <a:alpha val="36000"/>
            </a:srgbClr>
          </a:solidFill>
        </a:fill>
      </a:tcStyle>
    </a:firstCol>
    <a:la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noFill/>
              <a:miter lim="400000"/>
            </a:ln>
          </a:bottom>
          <a:insideH>
            <a:ln w="12700" cap="flat">
              <a:solidFill>
                <a:srgbClr val="5C5C5C"/>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12700" cap="flat">
              <a:solidFill>
                <a:srgbClr val="EBEBEB"/>
              </a:solidFill>
              <a:prstDash val="solid"/>
              <a:miter lim="400000"/>
            </a:ln>
          </a:insideH>
          <a:insideV>
            <a:ln w="12700" cap="flat">
              <a:noFill/>
              <a:miter lim="400000"/>
            </a:ln>
          </a:insideV>
        </a:tcBdr>
        <a:fill>
          <a:solidFill>
            <a:schemeClr val="accent1">
              <a:hueOff val="-522454"/>
              <a:satOff val="1153"/>
              <a:lumOff val="13444"/>
            </a:schemeClr>
          </a:solidFill>
        </a:fill>
      </a:tcStyle>
    </a:firstRow>
  </a:tblStyle>
  <a:tblStyle styleId="{C7B018BB-80A7-4F77-B60F-C8B233D01FF8}" styleName="">
    <a:tblBg/>
    <a:wholeTbl>
      <a:tcTxStyle b="off" i="off">
        <a:font>
          <a:latin typeface="Iowan Old Style"/>
          <a:ea typeface="Iowan Old Style"/>
          <a:cs typeface="Iowan Old Style"/>
        </a:font>
        <a:schemeClr val="accent2">
          <a:satOff val="-3676"/>
          <a:lumOff val="-12171"/>
        </a:schemeClr>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noFill/>
        </a:fill>
      </a:tcStyle>
    </a:wholeTbl>
    <a:band2H>
      <a:tcTxStyle b="def" i="def"/>
      <a:tcStyle>
        <a:tcBdr/>
        <a:fill>
          <a:solidFill>
            <a:srgbClr val="A8A861">
              <a:alpha val="27000"/>
            </a:srgbClr>
          </a:solidFill>
        </a:fill>
      </a:tcStyle>
    </a:band2H>
    <a:firstCol>
      <a:tcTxStyle b="off" i="off">
        <a:font>
          <a:latin typeface="DIN Alternate"/>
          <a:ea typeface="DIN Alternate"/>
          <a:cs typeface="DIN Alternate"/>
        </a:font>
        <a:srgbClr val="FFFFFF"/>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solidFill>
            <a:srgbClr val="8F9541">
              <a:alpha val="75000"/>
            </a:srgbClr>
          </a:solidFill>
        </a:fill>
      </a:tcStyle>
    </a:firstCol>
    <a:lastRow>
      <a:tcTxStyle b="off" i="off">
        <a:font>
          <a:latin typeface="DIN Alternate"/>
          <a:ea typeface="DIN Alternate"/>
          <a:cs typeface="DIN Alternate"/>
        </a:font>
        <a:schemeClr val="accent2">
          <a:satOff val="-3676"/>
          <a:lumOff val="-12171"/>
        </a:schemeClr>
      </a:tcTxStyle>
      <a:tcStyle>
        <a:tcBdr>
          <a:left>
            <a:ln w="12700" cap="flat">
              <a:solidFill>
                <a:srgbClr val="808251"/>
              </a:solidFill>
              <a:prstDash val="solid"/>
              <a:miter lim="400000"/>
            </a:ln>
          </a:left>
          <a:right>
            <a:ln w="12700" cap="flat">
              <a:solidFill>
                <a:srgbClr val="808251"/>
              </a:solidFill>
              <a:prstDash val="solid"/>
              <a:miter lim="400000"/>
            </a:ln>
          </a:right>
          <a:top>
            <a:ln w="508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noFill/>
        </a:fill>
      </a:tcStyle>
    </a:lastRow>
    <a:firstRow>
      <a:tcTxStyle b="off" i="off">
        <a:font>
          <a:latin typeface="DIN Alternate"/>
          <a:ea typeface="DIN Alternate"/>
          <a:cs typeface="DIN Alternate"/>
        </a:font>
        <a:srgbClr val="FFFFFF"/>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solidFill>
            <a:srgbClr val="8F9541">
              <a:alpha val="75000"/>
            </a:srgbClr>
          </a:solidFill>
        </a:fill>
      </a:tcStyle>
    </a:firstRow>
  </a:tblStyle>
  <a:tblStyle styleId="{EEE7283C-3CF3-47DC-8721-378D4A62B228}" styleName="">
    <a:tblBg/>
    <a:wholeTbl>
      <a:tcTxStyle b="off" i="off">
        <a:font>
          <a:latin typeface="Iowan Old Style"/>
          <a:ea typeface="Iowan Old Style"/>
          <a:cs typeface="Iowan Old Style"/>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wholeTbl>
    <a:band2H>
      <a:tcTxStyle b="def" i="def"/>
      <a:tcStyle>
        <a:tcBdr/>
        <a:fill>
          <a:solidFill>
            <a:srgbClr val="A8A861">
              <a:alpha val="27000"/>
            </a:srgbClr>
          </a:solidFill>
        </a:fill>
      </a:tcStyle>
    </a:band2H>
    <a:firstCol>
      <a:tcTxStyle b="off" i="off">
        <a:font>
          <a:latin typeface="DIN Alternate"/>
          <a:ea typeface="DIN Alternate"/>
          <a:cs typeface="DIN Alternate"/>
        </a:font>
        <a:srgbClr val="FFFFFF"/>
      </a:tcTxStyle>
      <a:tcStyle>
        <a:tcBdr>
          <a:left>
            <a:ln w="12700" cap="flat">
              <a:solidFill>
                <a:srgbClr val="FFFDEF"/>
              </a:solidFill>
              <a:prstDash val="solid"/>
              <a:miter lim="400000"/>
            </a:ln>
          </a:left>
          <a:right>
            <a:ln w="12700" cap="flat">
              <a:solidFill>
                <a:srgbClr val="FFFDEF"/>
              </a:solidFill>
              <a:prstDash val="solid"/>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firstRow>
  </a:tblStyle>
  <a:tblStyle styleId="{CF821DB8-F4EB-4A41-A1BA-3FCAFE7338EE}" styleName="">
    <a:tblBg/>
    <a:wholeTbl>
      <a:tcTxStyle b="off" i="off">
        <a:font>
          <a:latin typeface="Iowan Old Style"/>
          <a:ea typeface="Iowan Old Style"/>
          <a:cs typeface="Iowan Old Style"/>
        </a:font>
        <a:srgbClr val="5C5C5C"/>
      </a:tcTxStyle>
      <a:tcStyle>
        <a:tcBdr>
          <a:left>
            <a:ln w="12700" cap="flat">
              <a:noFill/>
              <a:miter lim="400000"/>
            </a:ln>
          </a:left>
          <a:right>
            <a:ln w="12700" cap="flat">
              <a:noFill/>
              <a:miter lim="400000"/>
            </a:ln>
          </a:right>
          <a:top>
            <a:ln w="25400" cap="flat">
              <a:solidFill>
                <a:schemeClr val="accent3">
                  <a:hueOff val="-256224"/>
                  <a:satOff val="-13732"/>
                  <a:lumOff val="-19712"/>
                  <a:alpha val="61000"/>
                </a:schemeClr>
              </a:solidFill>
              <a:prstDash val="solid"/>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wholeTbl>
    <a:band2H>
      <a:tcTxStyle b="def" i="def"/>
      <a:tcStyle>
        <a:tcBdr/>
        <a:fill>
          <a:solidFill>
            <a:srgbClr val="CBCBCB">
              <a:alpha val="36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25400" cap="flat">
              <a:solidFill>
                <a:schemeClr val="accent3">
                  <a:hueOff val="-256224"/>
                  <a:satOff val="-13732"/>
                  <a:lumOff val="-19712"/>
                  <a:alpha val="61000"/>
                </a:schemeClr>
              </a:solidFill>
              <a:prstDash val="solid"/>
              <a:miter lim="400000"/>
            </a:ln>
          </a:right>
          <a:top>
            <a:ln w="25400" cap="flat">
              <a:solidFill>
                <a:schemeClr val="accent3">
                  <a:hueOff val="-256224"/>
                  <a:satOff val="-13732"/>
                  <a:lumOff val="-19712"/>
                  <a:alpha val="61000"/>
                </a:schemeClr>
              </a:solidFill>
              <a:prstDash val="solid"/>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25400" cap="flat">
              <a:solidFill>
                <a:schemeClr val="accent3">
                  <a:hueOff val="-256224"/>
                  <a:satOff val="-13732"/>
                  <a:lumOff val="-19712"/>
                  <a:alpha val="61000"/>
                </a:schemeClr>
              </a:solidFill>
              <a:prstDash val="solid"/>
              <a:miter lim="400000"/>
            </a:ln>
          </a:top>
          <a:bottom>
            <a:ln w="12700" cap="flat">
              <a:noFill/>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firstRow>
  </a:tblStyle>
  <a:tblStyle styleId="{33BA23B1-9221-436E-865A-0063620EA4FD}" styleName="">
    <a:tblBg/>
    <a:wholeTbl>
      <a:tcTxStyle b="off" i="off">
        <a:font>
          <a:latin typeface="Iowan Old Style"/>
          <a:ea typeface="Iowan Old Style"/>
          <a:cs typeface="Iowan Old Style"/>
        </a:font>
        <a:srgbClr val="5C5C5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BCBCB">
              <a:alpha val="25000"/>
            </a:srgbClr>
          </a:solidFill>
        </a:fill>
      </a:tcStyle>
    </a:wholeTbl>
    <a:band2H>
      <a:tcTxStyle b="def" i="def"/>
      <a:tcStyle>
        <a:tcBdr/>
        <a:fill>
          <a:solidFill>
            <a:srgbClr val="AEAEAE">
              <a:alpha val="25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solidFill>
                <a:srgbClr val="797B80"/>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BCBCB">
              <a:alpha val="25000"/>
            </a:srgbClr>
          </a:solid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1504B">
              <a:alpha val="80000"/>
            </a:srgbClr>
          </a:solid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1504B">
              <a:alpha val="80000"/>
            </a:srgbClr>
          </a:solidFill>
        </a:fill>
      </a:tcStyle>
    </a:firstRow>
  </a:tblStyle>
  <a:tblStyle styleId="{2708684C-4D16-4618-839F-0558EEFCDFE6}" styleName="">
    <a:tblBg/>
    <a:wholeTbl>
      <a:tcTxStyle b="off" i="off">
        <a:font>
          <a:latin typeface="Iowan Old Style"/>
          <a:ea typeface="Iowan Old Style"/>
          <a:cs typeface="Iowan Old Style"/>
        </a:font>
        <a:srgbClr val="5C5C5C"/>
      </a:tcTxStyle>
      <a:tcStyle>
        <a:tcBdr>
          <a:left>
            <a:ln w="12700" cap="flat">
              <a:noFill/>
              <a:miter lim="400000"/>
            </a:ln>
          </a:left>
          <a:right>
            <a:ln w="12700" cap="flat">
              <a:noFill/>
              <a:miter lim="400000"/>
            </a:ln>
          </a:right>
          <a:top>
            <a:ln w="12700" cap="flat">
              <a:solidFill>
                <a:srgbClr val="5C5C5C"/>
              </a:solidFill>
              <a:custDash>
                <a:ds d="200000" sp="200000"/>
              </a:custDash>
              <a:miter lim="400000"/>
            </a:ln>
          </a:top>
          <a:bottom>
            <a:ln w="12700" cap="flat">
              <a:solidFill>
                <a:srgbClr val="5C5C5C"/>
              </a:solidFill>
              <a:custDash>
                <a:ds d="200000" sp="200000"/>
              </a:custDash>
              <a:miter lim="400000"/>
            </a:ln>
          </a:bottom>
          <a:insideH>
            <a:ln w="12700" cap="flat">
              <a:solidFill>
                <a:srgbClr val="5C5C5C"/>
              </a:solidFill>
              <a:custDash>
                <a:ds d="200000" sp="200000"/>
              </a:custDash>
              <a:miter lim="400000"/>
            </a:ln>
          </a:insideH>
          <a:insideV>
            <a:ln w="12700" cap="flat">
              <a:noFill/>
              <a:miter lim="400000"/>
            </a:ln>
          </a:insideV>
        </a:tcBdr>
        <a:fill>
          <a:noFill/>
        </a:fill>
      </a:tcStyle>
    </a:wholeTbl>
    <a:band2H>
      <a:tcTxStyle b="def" i="def"/>
      <a:tcStyle>
        <a:tcBdr/>
        <a:fill>
          <a:solidFill>
            <a:srgbClr val="EDEEEE"/>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solidFill>
                <a:srgbClr val="5C5C5C"/>
              </a:solidFill>
              <a:prstDash val="solid"/>
              <a:miter lim="400000"/>
            </a:ln>
          </a:right>
          <a:top>
            <a:ln w="12700" cap="flat">
              <a:solidFill>
                <a:srgbClr val="5C5C5C"/>
              </a:solidFill>
              <a:custDash>
                <a:ds d="200000" sp="200000"/>
              </a:custDash>
              <a:miter lim="400000"/>
            </a:ln>
          </a:top>
          <a:bottom>
            <a:ln w="12700" cap="flat">
              <a:solidFill>
                <a:srgbClr val="5C5C5C"/>
              </a:solidFill>
              <a:custDash>
                <a:ds d="200000" sp="200000"/>
              </a:custDash>
              <a:miter lim="400000"/>
            </a:ln>
          </a:bottom>
          <a:insideH>
            <a:ln w="12700" cap="flat">
              <a:solidFill>
                <a:srgbClr val="5C5C5C"/>
              </a:solidFill>
              <a:custDash>
                <a:ds d="200000" sp="200000"/>
              </a:custDash>
              <a:miter lim="400000"/>
            </a:ln>
          </a:insideH>
          <a:insideV>
            <a:ln w="12700" cap="flat">
              <a:noFill/>
              <a:miter lim="400000"/>
            </a:ln>
          </a:insideV>
        </a:tcBdr>
        <a:fill>
          <a:noFill/>
        </a:fill>
      </a:tcStyle>
    </a:firstCol>
    <a:la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noFill/>
              <a:miter lim="400000"/>
            </a:ln>
          </a:bottom>
          <a:insideH>
            <a:ln w="12700" cap="flat">
              <a:solidFill>
                <a:srgbClr val="5C5C5C"/>
              </a:solidFill>
              <a:custDash>
                <a:ds d="200000" sp="200000"/>
              </a:custDash>
              <a:miter lim="400000"/>
            </a:ln>
          </a:insideH>
          <a:insideV>
            <a:ln w="12700" cap="flat">
              <a:noFill/>
              <a:miter lim="400000"/>
            </a:ln>
          </a:insideV>
        </a:tcBdr>
        <a:fill>
          <a:noFill/>
        </a:fill>
      </a:tcStyle>
    </a:lastRow>
    <a:fir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noFill/>
              <a:miter lim="400000"/>
            </a:ln>
          </a:top>
          <a:bottom>
            <a:ln w="12700" cap="flat">
              <a:solidFill>
                <a:srgbClr val="5C5C5C"/>
              </a:solidFill>
              <a:prstDash val="solid"/>
              <a:miter lim="400000"/>
            </a:ln>
          </a:bottom>
          <a:insideH>
            <a:ln w="12700" cap="flat">
              <a:solidFill>
                <a:srgbClr val="5C5C5C"/>
              </a:solidFill>
              <a:custDash>
                <a:ds d="200000" sp="200000"/>
              </a:custDash>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Line"/>
          <p:cNvSpPr/>
          <p:nvPr>
            <p:ph type="body" sz="quarter" idx="13"/>
          </p:nvPr>
        </p:nvSpPr>
        <p:spPr>
          <a:xfrm>
            <a:off x="571500" y="5588000"/>
            <a:ext cx="11875780" cy="3"/>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12" name="Title Text"/>
          <p:cNvSpPr txBox="1"/>
          <p:nvPr>
            <p:ph type="title"/>
          </p:nvPr>
        </p:nvSpPr>
        <p:spPr>
          <a:xfrm>
            <a:off x="571500" y="571500"/>
            <a:ext cx="11861800" cy="5181600"/>
          </a:xfrm>
          <a:prstGeom prst="rect">
            <a:avLst/>
          </a:prstGeom>
        </p:spPr>
        <p:txBody>
          <a:bodyPr anchor="b"/>
          <a:lstStyle>
            <a:lvl1pPr algn="ctr">
              <a:lnSpc>
                <a:spcPct val="80000"/>
              </a:lnSpc>
              <a:spcBef>
                <a:spcPts val="0"/>
              </a:spcBef>
              <a:defRPr sz="12100">
                <a:solidFill>
                  <a:srgbClr val="5C5C5C"/>
                </a:solidFill>
              </a:defRPr>
            </a:lvl1pPr>
          </a:lstStyle>
          <a:p>
            <a:pPr/>
            <a:r>
              <a:t>Title Text</a:t>
            </a:r>
          </a:p>
        </p:txBody>
      </p:sp>
      <p:sp>
        <p:nvSpPr>
          <p:cNvPr id="13" name="Body Level One…"/>
          <p:cNvSpPr txBox="1"/>
          <p:nvPr>
            <p:ph type="body" sz="half" idx="1"/>
          </p:nvPr>
        </p:nvSpPr>
        <p:spPr>
          <a:xfrm>
            <a:off x="571500" y="5676900"/>
            <a:ext cx="11861800" cy="3263900"/>
          </a:xfrm>
          <a:prstGeom prst="rect">
            <a:avLst/>
          </a:prstGeom>
        </p:spPr>
        <p:txBody>
          <a:bodyPr/>
          <a:lstStyle>
            <a:lvl1pPr marL="0" indent="0" algn="ctr">
              <a:lnSpc>
                <a:spcPct val="70000"/>
              </a:lnSpc>
              <a:spcBef>
                <a:spcPts val="0"/>
              </a:spcBef>
              <a:buSzTx/>
              <a:buFontTx/>
              <a:buNone/>
              <a:defRPr i="1" sz="4800">
                <a:solidFill>
                  <a:srgbClr val="747676"/>
                </a:solidFill>
              </a:defRPr>
            </a:lvl1pPr>
            <a:lvl2pPr marL="0" indent="0" algn="ctr">
              <a:lnSpc>
                <a:spcPct val="70000"/>
              </a:lnSpc>
              <a:spcBef>
                <a:spcPts val="0"/>
              </a:spcBef>
              <a:buSzTx/>
              <a:buFontTx/>
              <a:buNone/>
              <a:defRPr i="1" sz="4800">
                <a:solidFill>
                  <a:srgbClr val="747676"/>
                </a:solidFill>
              </a:defRPr>
            </a:lvl2pPr>
            <a:lvl3pPr marL="0" indent="0" algn="ctr">
              <a:lnSpc>
                <a:spcPct val="70000"/>
              </a:lnSpc>
              <a:spcBef>
                <a:spcPts val="0"/>
              </a:spcBef>
              <a:buSzTx/>
              <a:buFontTx/>
              <a:buNone/>
              <a:defRPr i="1" sz="4800">
                <a:solidFill>
                  <a:srgbClr val="747676"/>
                </a:solidFill>
              </a:defRPr>
            </a:lvl3pPr>
            <a:lvl4pPr marL="0" indent="0" algn="ctr">
              <a:lnSpc>
                <a:spcPct val="70000"/>
              </a:lnSpc>
              <a:spcBef>
                <a:spcPts val="0"/>
              </a:spcBef>
              <a:buSzTx/>
              <a:buFontTx/>
              <a:buNone/>
              <a:defRPr i="1" sz="4800">
                <a:solidFill>
                  <a:srgbClr val="747676"/>
                </a:solidFill>
              </a:defRPr>
            </a:lvl4pPr>
            <a:lvl5pPr marL="0" indent="0" algn="ctr">
              <a:lnSpc>
                <a:spcPct val="70000"/>
              </a:lnSpc>
              <a:spcBef>
                <a:spcPts val="0"/>
              </a:spcBef>
              <a:buSzTx/>
              <a:buFontTx/>
              <a:buNone/>
              <a:defRPr i="1" sz="4800">
                <a:solidFill>
                  <a:srgbClr val="747676"/>
                </a:solidFill>
              </a:defRPr>
            </a:lvl5pPr>
          </a:lstStyle>
          <a:p>
            <a:pPr/>
            <a:r>
              <a:t>Body Level One</a:t>
            </a:r>
          </a:p>
          <a:p>
            <a:pPr lvl="1"/>
            <a:r>
              <a:t>Body Level Two</a:t>
            </a:r>
          </a:p>
          <a:p>
            <a:pPr lvl="2"/>
            <a:r>
              <a:t>Body Level Three</a:t>
            </a:r>
          </a:p>
          <a:p>
            <a:pPr lvl="3"/>
            <a:r>
              <a:t>Body Level Four</a:t>
            </a:r>
          </a:p>
          <a:p>
            <a:pPr lvl="4"/>
            <a:r>
              <a:t>Body Level Five</a:t>
            </a:r>
          </a:p>
        </p:txBody>
      </p:sp>
      <p:sp>
        <p:nvSpPr>
          <p:cNvPr id="14" name="Slide Number"/>
          <p:cNvSpPr txBox="1"/>
          <p:nvPr>
            <p:ph type="sldNum" sz="quarter" idx="2"/>
          </p:nvPr>
        </p:nvSpPr>
        <p:spPr>
          <a:xfrm>
            <a:off x="12088552" y="9189156"/>
            <a:ext cx="309365" cy="3429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01" name="“"/>
          <p:cNvSpPr txBox="1"/>
          <p:nvPr/>
        </p:nvSpPr>
        <p:spPr>
          <a:xfrm>
            <a:off x="508000" y="1771650"/>
            <a:ext cx="1697832" cy="31750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nSpc>
                <a:spcPct val="8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b="1" i="0" spc="0" sz="21000">
                <a:solidFill>
                  <a:srgbClr val="E4E4E4"/>
                </a:solidFill>
                <a:latin typeface="Baskerville"/>
                <a:ea typeface="Baskerville"/>
                <a:cs typeface="Baskerville"/>
                <a:sym typeface="Baskerville"/>
              </a:defRPr>
            </a:lvl1pPr>
          </a:lstStyle>
          <a:p>
            <a:pPr/>
            <a:r>
              <a:t>“</a:t>
            </a:r>
          </a:p>
        </p:txBody>
      </p:sp>
      <p:sp>
        <p:nvSpPr>
          <p:cNvPr id="102" name="Type a quote here."/>
          <p:cNvSpPr txBox="1"/>
          <p:nvPr>
            <p:ph type="body" sz="quarter" idx="13"/>
          </p:nvPr>
        </p:nvSpPr>
        <p:spPr>
          <a:xfrm>
            <a:off x="1943100" y="3870536"/>
            <a:ext cx="10490200" cy="939801"/>
          </a:xfrm>
          <a:prstGeom prst="rect">
            <a:avLst/>
          </a:prstGeom>
        </p:spPr>
        <p:txBody>
          <a:bodyPr>
            <a:spAutoFit/>
          </a:bodyPr>
          <a:lstStyle>
            <a:lvl1pPr marL="0" indent="0">
              <a:spcBef>
                <a:spcPts val="1600"/>
              </a:spcBef>
              <a:buSzTx/>
              <a:buFontTx/>
              <a:buNone/>
              <a:defRPr sz="4800">
                <a:solidFill>
                  <a:srgbClr val="747676"/>
                </a:solidFill>
              </a:defRPr>
            </a:lvl1pPr>
          </a:lstStyle>
          <a:p>
            <a:pPr/>
            <a:r>
              <a:t>Type a quote here.</a:t>
            </a:r>
          </a:p>
        </p:txBody>
      </p:sp>
      <p:sp>
        <p:nvSpPr>
          <p:cNvPr id="103" name="-Johnny Appleseed"/>
          <p:cNvSpPr txBox="1"/>
          <p:nvPr>
            <p:ph type="body" sz="quarter" idx="14"/>
          </p:nvPr>
        </p:nvSpPr>
        <p:spPr>
          <a:xfrm>
            <a:off x="1943100" y="7772400"/>
            <a:ext cx="10490200" cy="939800"/>
          </a:xfrm>
          <a:prstGeom prst="rect">
            <a:avLst/>
          </a:prstGeom>
        </p:spPr>
        <p:txBody>
          <a:bodyPr>
            <a:spAutoFit/>
          </a:bodyPr>
          <a:lstStyle>
            <a:lvl1pPr marL="0" indent="0" algn="r">
              <a:lnSpc>
                <a:spcPct val="70000"/>
              </a:lnSpc>
              <a:spcBef>
                <a:spcPts val="1600"/>
              </a:spcBef>
              <a:buSzTx/>
              <a:buFontTx/>
              <a:buNone/>
              <a:defRPr i="1" sz="4800">
                <a:solidFill>
                  <a:srgbClr val="6B6D6D"/>
                </a:solidFill>
              </a:defRPr>
            </a:lvl1pPr>
          </a:lstStyle>
          <a:p>
            <a:pPr/>
            <a:r>
              <a:t>-Johnny Appleseed</a:t>
            </a:r>
          </a:p>
        </p:txBody>
      </p:sp>
      <p:sp>
        <p:nvSpPr>
          <p:cNvPr id="10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11" name="118295074_2675x2907.jpeg"/>
          <p:cNvSpPr/>
          <p:nvPr>
            <p:ph type="pic" idx="13"/>
          </p:nvPr>
        </p:nvSpPr>
        <p:spPr>
          <a:xfrm>
            <a:off x="0" y="0"/>
            <a:ext cx="13004800" cy="9753600"/>
          </a:xfrm>
          <a:prstGeom prst="rect">
            <a:avLst/>
          </a:prstGeom>
        </p:spPr>
        <p:txBody>
          <a:bodyPr lIns="91439" tIns="45719" rIns="91439" bIns="45719">
            <a:noAutofit/>
          </a:bodyPr>
          <a:lstStyle/>
          <a:p>
            <a:pPr/>
          </a:p>
        </p:txBody>
      </p:sp>
      <p:sp>
        <p:nvSpPr>
          <p:cNvPr id="112" name="Slide Number"/>
          <p:cNvSpPr txBox="1"/>
          <p:nvPr>
            <p:ph type="sldNum" sz="quarter" idx="2"/>
          </p:nvPr>
        </p:nvSpPr>
        <p:spPr>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1" name="118295074_2675x2907.jpeg"/>
          <p:cNvSpPr/>
          <p:nvPr>
            <p:ph type="pic" idx="13"/>
          </p:nvPr>
        </p:nvSpPr>
        <p:spPr>
          <a:xfrm>
            <a:off x="0" y="0"/>
            <a:ext cx="13004800" cy="9753600"/>
          </a:xfrm>
          <a:prstGeom prst="rect">
            <a:avLst/>
          </a:prstGeom>
        </p:spPr>
        <p:txBody>
          <a:bodyPr lIns="91439" tIns="45719" rIns="91439" bIns="45719">
            <a:noAutofit/>
          </a:bodyPr>
          <a:lstStyle/>
          <a:p>
            <a:pPr/>
          </a:p>
        </p:txBody>
      </p:sp>
      <p:sp>
        <p:nvSpPr>
          <p:cNvPr id="22" name="Rectangle"/>
          <p:cNvSpPr/>
          <p:nvPr>
            <p:ph type="body" sz="half" idx="14"/>
          </p:nvPr>
        </p:nvSpPr>
        <p:spPr>
          <a:xfrm>
            <a:off x="0" y="5422900"/>
            <a:ext cx="13004800" cy="3606800"/>
          </a:xfrm>
          <a:prstGeom prst="rect">
            <a:avLst/>
          </a:prstGeom>
          <a:solidFill>
            <a:srgbClr val="FFFFFF"/>
          </a:solidFill>
        </p:spPr>
        <p:txBody>
          <a:bodyPr anchor="ctr">
            <a:noAutofit/>
          </a:bodyPr>
          <a:lstStyle/>
          <a:p>
            <a:pPr marL="0" indent="0" algn="ctr">
              <a:spcBef>
                <a:spcPts val="0"/>
              </a:spcBef>
              <a:buSzTx/>
              <a:buFontTx/>
              <a:buNone/>
              <a:defRPr sz="2400">
                <a:latin typeface="DIN Alternate"/>
                <a:ea typeface="DIN Alternate"/>
                <a:cs typeface="DIN Alternate"/>
                <a:sym typeface="DIN Alternate"/>
              </a:defRPr>
            </a:pPr>
          </a:p>
        </p:txBody>
      </p:sp>
      <p:sp>
        <p:nvSpPr>
          <p:cNvPr id="23" name="Line"/>
          <p:cNvSpPr/>
          <p:nvPr>
            <p:ph type="body" sz="quarter" idx="15"/>
          </p:nvPr>
        </p:nvSpPr>
        <p:spPr>
          <a:xfrm flipV="1">
            <a:off x="571500" y="7619996"/>
            <a:ext cx="11874500" cy="4"/>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24" name="Title Text"/>
          <p:cNvSpPr txBox="1"/>
          <p:nvPr>
            <p:ph type="title"/>
          </p:nvPr>
        </p:nvSpPr>
        <p:spPr>
          <a:xfrm>
            <a:off x="571500" y="5562600"/>
            <a:ext cx="11861800" cy="2209800"/>
          </a:xfrm>
          <a:prstGeom prst="rect">
            <a:avLst/>
          </a:prstGeom>
        </p:spPr>
        <p:txBody>
          <a:bodyPr anchor="b"/>
          <a:lstStyle>
            <a:lvl1pPr algn="r">
              <a:lnSpc>
                <a:spcPct val="80000"/>
              </a:lnSpc>
              <a:spcBef>
                <a:spcPts val="0"/>
              </a:spcBef>
              <a:defRPr sz="12100">
                <a:solidFill>
                  <a:srgbClr val="5C5C5C"/>
                </a:solidFill>
              </a:defRPr>
            </a:lvl1pPr>
          </a:lstStyle>
          <a:p>
            <a:pPr/>
            <a:r>
              <a:t>Title Text</a:t>
            </a:r>
          </a:p>
        </p:txBody>
      </p:sp>
      <p:sp>
        <p:nvSpPr>
          <p:cNvPr id="25" name="Body Level One…"/>
          <p:cNvSpPr txBox="1"/>
          <p:nvPr>
            <p:ph type="body" sz="quarter" idx="1"/>
          </p:nvPr>
        </p:nvSpPr>
        <p:spPr>
          <a:xfrm>
            <a:off x="571500" y="7670800"/>
            <a:ext cx="11861800" cy="1231900"/>
          </a:xfrm>
          <a:prstGeom prst="rect">
            <a:avLst/>
          </a:prstGeom>
        </p:spPr>
        <p:txBody>
          <a:bodyPr/>
          <a:lstStyle>
            <a:lvl1pPr marL="0" indent="0" algn="r">
              <a:lnSpc>
                <a:spcPct val="70000"/>
              </a:lnSpc>
              <a:spcBef>
                <a:spcPts val="600"/>
              </a:spcBef>
              <a:buSzTx/>
              <a:buFontTx/>
              <a:buNone/>
              <a:defRPr i="1" sz="4800">
                <a:solidFill>
                  <a:srgbClr val="747676"/>
                </a:solidFill>
              </a:defRPr>
            </a:lvl1pPr>
            <a:lvl2pPr marL="0" indent="0" algn="r">
              <a:lnSpc>
                <a:spcPct val="70000"/>
              </a:lnSpc>
              <a:spcBef>
                <a:spcPts val="600"/>
              </a:spcBef>
              <a:buSzTx/>
              <a:buFontTx/>
              <a:buNone/>
              <a:defRPr i="1" sz="4800">
                <a:solidFill>
                  <a:srgbClr val="747676"/>
                </a:solidFill>
              </a:defRPr>
            </a:lvl2pPr>
            <a:lvl3pPr marL="0" indent="0" algn="r">
              <a:lnSpc>
                <a:spcPct val="70000"/>
              </a:lnSpc>
              <a:spcBef>
                <a:spcPts val="600"/>
              </a:spcBef>
              <a:buSzTx/>
              <a:buFontTx/>
              <a:buNone/>
              <a:defRPr i="1" sz="4800">
                <a:solidFill>
                  <a:srgbClr val="747676"/>
                </a:solidFill>
              </a:defRPr>
            </a:lvl3pPr>
            <a:lvl4pPr marL="0" indent="0" algn="r">
              <a:lnSpc>
                <a:spcPct val="70000"/>
              </a:lnSpc>
              <a:spcBef>
                <a:spcPts val="600"/>
              </a:spcBef>
              <a:buSzTx/>
              <a:buFontTx/>
              <a:buNone/>
              <a:defRPr i="1" sz="4800">
                <a:solidFill>
                  <a:srgbClr val="747676"/>
                </a:solidFill>
              </a:defRPr>
            </a:lvl4pPr>
            <a:lvl5pPr marL="0" indent="0" algn="r">
              <a:lnSpc>
                <a:spcPct val="70000"/>
              </a:lnSpc>
              <a:spcBef>
                <a:spcPts val="600"/>
              </a:spcBef>
              <a:buSzTx/>
              <a:buFontTx/>
              <a:buNone/>
              <a:defRPr i="1" sz="4800">
                <a:solidFill>
                  <a:srgbClr val="747676"/>
                </a:solidFill>
              </a:defRPr>
            </a:lvl5pPr>
          </a:lstStyle>
          <a:p>
            <a:pPr/>
            <a:r>
              <a:t>Body Level One</a:t>
            </a:r>
          </a:p>
          <a:p>
            <a:pPr lvl="1"/>
            <a:r>
              <a:t>Body Level Two</a:t>
            </a:r>
          </a:p>
          <a:p>
            <a:pPr lvl="2"/>
            <a:r>
              <a:t>Body Level Three</a:t>
            </a:r>
          </a:p>
          <a:p>
            <a:pPr lvl="3"/>
            <a:r>
              <a:t>Body Level Four</a:t>
            </a:r>
          </a:p>
          <a:p>
            <a:pPr lvl="4"/>
            <a:r>
              <a:t>Body Level Five</a:t>
            </a:r>
          </a:p>
        </p:txBody>
      </p:sp>
      <p:sp>
        <p:nvSpPr>
          <p:cNvPr id="26" name="Slide Number"/>
          <p:cNvSpPr txBox="1"/>
          <p:nvPr>
            <p:ph type="sldNum" sz="quarter" idx="2"/>
          </p:nvPr>
        </p:nvSpPr>
        <p:spPr>
          <a:xfrm>
            <a:off x="12092513" y="9194800"/>
            <a:ext cx="309365" cy="342900"/>
          </a:xfrm>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3" name="Title Text"/>
          <p:cNvSpPr txBox="1"/>
          <p:nvPr>
            <p:ph type="title"/>
          </p:nvPr>
        </p:nvSpPr>
        <p:spPr>
          <a:xfrm>
            <a:off x="571500" y="571500"/>
            <a:ext cx="11861800" cy="5181600"/>
          </a:xfrm>
          <a:prstGeom prst="rect">
            <a:avLst/>
          </a:prstGeom>
        </p:spPr>
        <p:txBody>
          <a:bodyPr anchor="b"/>
          <a:lstStyle>
            <a:lvl1pPr algn="ctr">
              <a:lnSpc>
                <a:spcPct val="80000"/>
              </a:lnSpc>
              <a:spcBef>
                <a:spcPts val="0"/>
              </a:spcBef>
              <a:defRPr sz="12100">
                <a:solidFill>
                  <a:srgbClr val="5C5C5C"/>
                </a:solidFill>
              </a:defRPr>
            </a:lvl1pPr>
          </a:lstStyle>
          <a:p>
            <a:pPr/>
            <a:r>
              <a:t>Title Text</a:t>
            </a:r>
          </a:p>
        </p:txBody>
      </p:sp>
      <p:sp>
        <p:nvSpPr>
          <p:cNvPr id="34" name="Slide Number"/>
          <p:cNvSpPr txBox="1"/>
          <p:nvPr>
            <p:ph type="sldNum" sz="quarter" idx="2"/>
          </p:nvPr>
        </p:nvSpPr>
        <p:spPr>
          <a:xfrm>
            <a:off x="12083465" y="9189156"/>
            <a:ext cx="309365" cy="34290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41" name="182429520_1646x1646.jpeg"/>
          <p:cNvSpPr/>
          <p:nvPr>
            <p:ph type="pic" idx="13"/>
          </p:nvPr>
        </p:nvSpPr>
        <p:spPr>
          <a:xfrm>
            <a:off x="7531100" y="0"/>
            <a:ext cx="5473700" cy="9753600"/>
          </a:xfrm>
          <a:prstGeom prst="rect">
            <a:avLst/>
          </a:prstGeom>
        </p:spPr>
        <p:txBody>
          <a:bodyPr lIns="91439" tIns="45719" rIns="91439" bIns="45719">
            <a:noAutofit/>
          </a:bodyPr>
          <a:lstStyle/>
          <a:p>
            <a:pPr/>
          </a:p>
        </p:txBody>
      </p:sp>
      <p:sp>
        <p:nvSpPr>
          <p:cNvPr id="42" name="Line"/>
          <p:cNvSpPr/>
          <p:nvPr>
            <p:ph type="body" sz="quarter" idx="14"/>
          </p:nvPr>
        </p:nvSpPr>
        <p:spPr>
          <a:xfrm flipV="1">
            <a:off x="571500" y="7619998"/>
            <a:ext cx="6451600" cy="3"/>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43" name="Title Text"/>
          <p:cNvSpPr txBox="1"/>
          <p:nvPr>
            <p:ph type="title"/>
          </p:nvPr>
        </p:nvSpPr>
        <p:spPr>
          <a:xfrm>
            <a:off x="571500" y="571500"/>
            <a:ext cx="6451600" cy="7213600"/>
          </a:xfrm>
          <a:prstGeom prst="rect">
            <a:avLst/>
          </a:prstGeom>
        </p:spPr>
        <p:txBody>
          <a:bodyPr anchor="b"/>
          <a:lstStyle>
            <a:lvl1pPr algn="r">
              <a:lnSpc>
                <a:spcPct val="80000"/>
              </a:lnSpc>
              <a:spcBef>
                <a:spcPts val="0"/>
              </a:spcBef>
              <a:defRPr sz="12100">
                <a:solidFill>
                  <a:srgbClr val="5C5C5C"/>
                </a:solidFill>
              </a:defRPr>
            </a:lvl1pPr>
          </a:lstStyle>
          <a:p>
            <a:pPr/>
            <a:r>
              <a:t>Title Text</a:t>
            </a:r>
          </a:p>
        </p:txBody>
      </p:sp>
      <p:sp>
        <p:nvSpPr>
          <p:cNvPr id="44" name="Body Level One…"/>
          <p:cNvSpPr txBox="1"/>
          <p:nvPr>
            <p:ph type="body" sz="quarter" idx="1"/>
          </p:nvPr>
        </p:nvSpPr>
        <p:spPr>
          <a:xfrm>
            <a:off x="571500" y="7670800"/>
            <a:ext cx="6451600" cy="1358900"/>
          </a:xfrm>
          <a:prstGeom prst="rect">
            <a:avLst/>
          </a:prstGeom>
        </p:spPr>
        <p:txBody>
          <a:bodyPr/>
          <a:lstStyle>
            <a:lvl1pPr marL="0" indent="0" algn="r">
              <a:lnSpc>
                <a:spcPct val="70000"/>
              </a:lnSpc>
              <a:spcBef>
                <a:spcPts val="600"/>
              </a:spcBef>
              <a:buSzTx/>
              <a:buFontTx/>
              <a:buNone/>
              <a:defRPr i="1" sz="4800">
                <a:solidFill>
                  <a:srgbClr val="747676"/>
                </a:solidFill>
              </a:defRPr>
            </a:lvl1pPr>
            <a:lvl2pPr marL="0" indent="0" algn="r">
              <a:lnSpc>
                <a:spcPct val="70000"/>
              </a:lnSpc>
              <a:spcBef>
                <a:spcPts val="600"/>
              </a:spcBef>
              <a:buSzTx/>
              <a:buFontTx/>
              <a:buNone/>
              <a:defRPr i="1" sz="4800">
                <a:solidFill>
                  <a:srgbClr val="747676"/>
                </a:solidFill>
              </a:defRPr>
            </a:lvl2pPr>
            <a:lvl3pPr marL="0" indent="0" algn="r">
              <a:lnSpc>
                <a:spcPct val="70000"/>
              </a:lnSpc>
              <a:spcBef>
                <a:spcPts val="600"/>
              </a:spcBef>
              <a:buSzTx/>
              <a:buFontTx/>
              <a:buNone/>
              <a:defRPr i="1" sz="4800">
                <a:solidFill>
                  <a:srgbClr val="747676"/>
                </a:solidFill>
              </a:defRPr>
            </a:lvl3pPr>
            <a:lvl4pPr marL="0" indent="0" algn="r">
              <a:lnSpc>
                <a:spcPct val="70000"/>
              </a:lnSpc>
              <a:spcBef>
                <a:spcPts val="600"/>
              </a:spcBef>
              <a:buSzTx/>
              <a:buFontTx/>
              <a:buNone/>
              <a:defRPr i="1" sz="4800">
                <a:solidFill>
                  <a:srgbClr val="747676"/>
                </a:solidFill>
              </a:defRPr>
            </a:lvl4pPr>
            <a:lvl5pPr marL="0" indent="0" algn="r">
              <a:lnSpc>
                <a:spcPct val="70000"/>
              </a:lnSpc>
              <a:spcBef>
                <a:spcPts val="600"/>
              </a:spcBef>
              <a:buSzTx/>
              <a:buFontTx/>
              <a:buNone/>
              <a:defRPr i="1" sz="4800">
                <a:solidFill>
                  <a:srgbClr val="747676"/>
                </a:solidFill>
              </a:defRPr>
            </a:lvl5pPr>
          </a:lstStyle>
          <a:p>
            <a:pPr/>
            <a:r>
              <a:t>Body Level One</a:t>
            </a:r>
          </a:p>
          <a:p>
            <a:pPr lvl="1"/>
            <a:r>
              <a:t>Body Level Two</a:t>
            </a:r>
          </a:p>
          <a:p>
            <a:pPr lvl="2"/>
            <a:r>
              <a:t>Body Level Three</a:t>
            </a:r>
          </a:p>
          <a:p>
            <a:pPr lvl="3"/>
            <a:r>
              <a:t>Body Level Four</a:t>
            </a:r>
          </a:p>
          <a:p>
            <a:pPr lvl="4"/>
            <a:r>
              <a:t>Body Level Five</a:t>
            </a:r>
          </a:p>
        </p:txBody>
      </p:sp>
      <p:sp>
        <p:nvSpPr>
          <p:cNvPr id="45" name="Slide Number"/>
          <p:cNvSpPr txBox="1"/>
          <p:nvPr>
            <p:ph type="sldNum" sz="quarter" idx="2"/>
          </p:nvPr>
        </p:nvSpPr>
        <p:spPr>
          <a:xfrm>
            <a:off x="12092513" y="9194800"/>
            <a:ext cx="309365" cy="342900"/>
          </a:xfrm>
          <a:prstGeom prst="rect">
            <a:avLst/>
          </a:prstGeom>
        </p:spPr>
        <p:txBody>
          <a:bodyPr/>
          <a:lstStyle>
            <a:lvl1pPr>
              <a:defRPr>
                <a:solidFill>
                  <a:srgbClr val="CBCBC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52" name="Line"/>
          <p:cNvSpPr/>
          <p:nvPr>
            <p:ph type="body" sz="quarter" idx="13"/>
          </p:nvPr>
        </p:nvSpPr>
        <p:spPr>
          <a:xfrm>
            <a:off x="571500" y="1574800"/>
            <a:ext cx="118618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53" name="Title Text"/>
          <p:cNvSpPr txBox="1"/>
          <p:nvPr>
            <p:ph type="title"/>
          </p:nvPr>
        </p:nvSpPr>
        <p:spPr>
          <a:prstGeom prst="rect">
            <a:avLst/>
          </a:prstGeom>
        </p:spPr>
        <p:txBody>
          <a:bodyPr/>
          <a:lstStyle/>
          <a:p>
            <a:pPr/>
            <a:r>
              <a:t>Title Text</a:t>
            </a:r>
          </a:p>
        </p:txBody>
      </p:sp>
      <p:sp>
        <p:nvSpPr>
          <p:cNvPr id="5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61" name="Line"/>
          <p:cNvSpPr/>
          <p:nvPr>
            <p:ph type="body" sz="quarter" idx="13"/>
          </p:nvPr>
        </p:nvSpPr>
        <p:spPr>
          <a:xfrm>
            <a:off x="571500" y="1574800"/>
            <a:ext cx="118618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62" name="Title Text"/>
          <p:cNvSpPr txBox="1"/>
          <p:nvPr>
            <p:ph type="title"/>
          </p:nvPr>
        </p:nvSpPr>
        <p:spPr>
          <a:prstGeom prst="rect">
            <a:avLst/>
          </a:prstGeom>
        </p:spPr>
        <p:txBody>
          <a:bodyPr/>
          <a:lstStyle/>
          <a:p>
            <a:pPr/>
            <a:r>
              <a:t>Title Text</a:t>
            </a:r>
          </a:p>
        </p:txBody>
      </p:sp>
      <p:sp>
        <p:nvSpPr>
          <p:cNvPr id="6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71" name="118295074_2675x2907.jpeg"/>
          <p:cNvSpPr/>
          <p:nvPr>
            <p:ph type="pic" idx="13"/>
          </p:nvPr>
        </p:nvSpPr>
        <p:spPr>
          <a:xfrm>
            <a:off x="0" y="0"/>
            <a:ext cx="6438900" cy="9753600"/>
          </a:xfrm>
          <a:prstGeom prst="rect">
            <a:avLst/>
          </a:prstGeom>
        </p:spPr>
        <p:txBody>
          <a:bodyPr lIns="91439" tIns="45719" rIns="91439" bIns="45719">
            <a:noAutofit/>
          </a:bodyPr>
          <a:lstStyle/>
          <a:p>
            <a:pPr/>
          </a:p>
        </p:txBody>
      </p:sp>
      <p:sp>
        <p:nvSpPr>
          <p:cNvPr id="72" name="Line"/>
          <p:cNvSpPr/>
          <p:nvPr>
            <p:ph type="body" sz="quarter" idx="14"/>
          </p:nvPr>
        </p:nvSpPr>
        <p:spPr>
          <a:xfrm>
            <a:off x="7023100" y="1574800"/>
            <a:ext cx="53975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73" name="Title Text"/>
          <p:cNvSpPr txBox="1"/>
          <p:nvPr>
            <p:ph type="title"/>
          </p:nvPr>
        </p:nvSpPr>
        <p:spPr>
          <a:xfrm>
            <a:off x="7023100" y="723900"/>
            <a:ext cx="5397500" cy="723900"/>
          </a:xfrm>
          <a:prstGeom prst="rect">
            <a:avLst/>
          </a:prstGeom>
        </p:spPr>
        <p:txBody>
          <a:bodyPr/>
          <a:lstStyle/>
          <a:p>
            <a:pPr/>
            <a:r>
              <a:t>Title Text</a:t>
            </a:r>
          </a:p>
        </p:txBody>
      </p:sp>
      <p:sp>
        <p:nvSpPr>
          <p:cNvPr id="74" name="Body Level One…"/>
          <p:cNvSpPr txBox="1"/>
          <p:nvPr>
            <p:ph type="body" sz="half" idx="1"/>
          </p:nvPr>
        </p:nvSpPr>
        <p:spPr>
          <a:xfrm>
            <a:off x="7023100" y="1803400"/>
            <a:ext cx="5397500" cy="7226300"/>
          </a:xfrm>
          <a:prstGeom prst="rect">
            <a:avLst/>
          </a:prstGeom>
        </p:spPr>
        <p:txBody>
          <a:bodyPr/>
          <a:lstStyle>
            <a:lvl1pPr marL="406400" indent="-406400">
              <a:defRPr sz="2800"/>
            </a:lvl1pPr>
            <a:lvl2pPr marL="812800" indent="-406400">
              <a:defRPr sz="2800"/>
            </a:lvl2pPr>
            <a:lvl3pPr marL="1219200" indent="-406400">
              <a:defRPr sz="2800"/>
            </a:lvl3pPr>
            <a:lvl4pPr marL="1625600" indent="-406400">
              <a:defRPr sz="2800"/>
            </a:lvl4pPr>
            <a:lvl5pPr marL="2032000" indent="-406400">
              <a:defRPr sz="2800"/>
            </a:lvl5pPr>
          </a:lstStyle>
          <a:p>
            <a:pPr/>
            <a:r>
              <a:t>Body Level One</a:t>
            </a:r>
          </a:p>
          <a:p>
            <a:pPr lvl="1"/>
            <a:r>
              <a:t>Body Level Two</a:t>
            </a:r>
          </a:p>
          <a:p>
            <a:pPr lvl="2"/>
            <a:r>
              <a:t>Body Level Three</a:t>
            </a:r>
          </a:p>
          <a:p>
            <a:pPr lvl="3"/>
            <a:r>
              <a:t>Body Level Four</a:t>
            </a:r>
          </a:p>
          <a:p>
            <a:pPr lvl="4"/>
            <a:r>
              <a:t>Body Level Five</a:t>
            </a: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8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8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90" name="118295074_2675x2907.jpeg"/>
          <p:cNvSpPr/>
          <p:nvPr>
            <p:ph type="pic" idx="13"/>
          </p:nvPr>
        </p:nvSpPr>
        <p:spPr>
          <a:xfrm>
            <a:off x="571500" y="571500"/>
            <a:ext cx="7429500" cy="7315200"/>
          </a:xfrm>
          <a:prstGeom prst="rect">
            <a:avLst/>
          </a:prstGeom>
        </p:spPr>
        <p:txBody>
          <a:bodyPr lIns="91439" tIns="45719" rIns="91439" bIns="45719">
            <a:noAutofit/>
          </a:bodyPr>
          <a:lstStyle/>
          <a:p>
            <a:pPr/>
          </a:p>
        </p:txBody>
      </p:sp>
      <p:sp>
        <p:nvSpPr>
          <p:cNvPr id="91" name="182741592_1098x949.jpeg"/>
          <p:cNvSpPr/>
          <p:nvPr>
            <p:ph type="pic" sz="quarter" idx="14"/>
          </p:nvPr>
        </p:nvSpPr>
        <p:spPr>
          <a:xfrm>
            <a:off x="8128000" y="571500"/>
            <a:ext cx="4305300" cy="3594100"/>
          </a:xfrm>
          <a:prstGeom prst="rect">
            <a:avLst/>
          </a:prstGeom>
        </p:spPr>
        <p:txBody>
          <a:bodyPr lIns="91439" tIns="45719" rIns="91439" bIns="45719">
            <a:noAutofit/>
          </a:bodyPr>
          <a:lstStyle/>
          <a:p>
            <a:pPr/>
          </a:p>
        </p:txBody>
      </p:sp>
      <p:sp>
        <p:nvSpPr>
          <p:cNvPr id="92" name="182429520_1646x1646.jpeg"/>
          <p:cNvSpPr/>
          <p:nvPr>
            <p:ph type="pic" sz="quarter" idx="15"/>
          </p:nvPr>
        </p:nvSpPr>
        <p:spPr>
          <a:xfrm>
            <a:off x="8128000" y="4292600"/>
            <a:ext cx="4305300" cy="3594100"/>
          </a:xfrm>
          <a:prstGeom prst="rect">
            <a:avLst/>
          </a:prstGeom>
        </p:spPr>
        <p:txBody>
          <a:bodyPr lIns="91439" tIns="45719" rIns="91439" bIns="45719">
            <a:noAutofit/>
          </a:bodyPr>
          <a:lstStyle/>
          <a:p>
            <a:pPr/>
          </a:p>
        </p:txBody>
      </p:sp>
      <p:sp>
        <p:nvSpPr>
          <p:cNvPr id="93" name="Body Level One…"/>
          <p:cNvSpPr txBox="1"/>
          <p:nvPr>
            <p:ph type="body" sz="quarter" idx="1"/>
          </p:nvPr>
        </p:nvSpPr>
        <p:spPr>
          <a:xfrm>
            <a:off x="571500" y="8051800"/>
            <a:ext cx="11861800" cy="1333500"/>
          </a:xfrm>
          <a:prstGeom prst="rect">
            <a:avLst/>
          </a:prstGeom>
        </p:spPr>
        <p:txBody>
          <a:bodyPr/>
          <a:lstStyle>
            <a:lvl1pPr marL="0" indent="0">
              <a:spcBef>
                <a:spcPts val="1400"/>
              </a:spcBef>
              <a:buSzTx/>
              <a:buFontTx/>
              <a:buNone/>
              <a:defRPr i="1" spc="28" sz="2800"/>
            </a:lvl1pPr>
            <a:lvl2pPr marL="0" indent="0">
              <a:spcBef>
                <a:spcPts val="1400"/>
              </a:spcBef>
              <a:buSzTx/>
              <a:buFontTx/>
              <a:buNone/>
              <a:defRPr i="1" spc="28" sz="2800"/>
            </a:lvl2pPr>
            <a:lvl3pPr marL="0" indent="0">
              <a:spcBef>
                <a:spcPts val="1400"/>
              </a:spcBef>
              <a:buSzTx/>
              <a:buFontTx/>
              <a:buNone/>
              <a:defRPr i="1" spc="28" sz="2800"/>
            </a:lvl3pPr>
            <a:lvl4pPr marL="0" indent="0">
              <a:spcBef>
                <a:spcPts val="1400"/>
              </a:spcBef>
              <a:buSzTx/>
              <a:buFontTx/>
              <a:buNone/>
              <a:defRPr i="1" spc="28" sz="2800"/>
            </a:lvl4pPr>
            <a:lvl5pPr marL="0" indent="0">
              <a:spcBef>
                <a:spcPts val="1400"/>
              </a:spcBef>
              <a:buSzTx/>
              <a:buFontTx/>
              <a:buNone/>
              <a:defRPr i="1" spc="28" sz="2800"/>
            </a:lvl5pP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571500" y="723900"/>
            <a:ext cx="11861800" cy="723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Title Text</a:t>
            </a:r>
          </a:p>
        </p:txBody>
      </p:sp>
      <p:sp>
        <p:nvSpPr>
          <p:cNvPr id="3" name="Body Level One…"/>
          <p:cNvSpPr txBox="1"/>
          <p:nvPr>
            <p:ph type="body" idx="1"/>
          </p:nvPr>
        </p:nvSpPr>
        <p:spPr>
          <a:xfrm>
            <a:off x="571500" y="1803400"/>
            <a:ext cx="11861800" cy="7226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2081047" y="9194800"/>
            <a:ext cx="309365" cy="342900"/>
          </a:xfrm>
          <a:prstGeom prst="rect">
            <a:avLst/>
          </a:prstGeom>
          <a:ln w="12700">
            <a:miter lim="400000"/>
          </a:ln>
        </p:spPr>
        <p:txBody>
          <a:bodyPr wrap="none" lIns="50800" tIns="50800" rIns="50800" bIns="50800">
            <a:spAutoFit/>
          </a:bodyPr>
          <a:lstStyle>
            <a:lvl1pPr algn="r">
              <a:spcBef>
                <a:spcPts val="0"/>
              </a:spcBef>
              <a:defRPr i="0" spc="0" sz="1600">
                <a:solidFill>
                  <a:srgbClr val="747676"/>
                </a:solidFill>
                <a:latin typeface="DIN Alternate"/>
                <a:ea typeface="DIN Alternate"/>
                <a:cs typeface="DIN Alternate"/>
                <a:sym typeface="DIN Alternate"/>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1pPr>
      <a:lvl2pPr marL="0" marR="0" indent="3429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2pPr>
      <a:lvl3pPr marL="0" marR="0" indent="6858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3pPr>
      <a:lvl4pPr marL="0" marR="0" indent="10287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4pPr>
      <a:lvl5pPr marL="0" marR="0" indent="13716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5pPr>
      <a:lvl6pPr marL="0" marR="0" indent="17145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6pPr>
      <a:lvl7pPr marL="0" marR="0" indent="20574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7pPr>
      <a:lvl8pPr marL="0" marR="0" indent="24003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8pPr>
      <a:lvl9pPr marL="0" marR="0" indent="2743200" algn="l" defTabSz="584200" rtl="0" latinLnBrk="0">
        <a:lnSpc>
          <a:spcPct val="100000"/>
        </a:lnSpc>
        <a:spcBef>
          <a:spcPts val="2300"/>
        </a:spcBef>
        <a:spcAft>
          <a:spcPts val="0"/>
        </a:spcAft>
        <a:buClrTx/>
        <a:buSzTx/>
        <a:buFontTx/>
        <a:buNone/>
        <a:tabLst/>
        <a:defRPr b="0" baseline="0" cap="all" i="0" spc="0" strike="noStrike" sz="5200" u="none">
          <a:ln>
            <a:noFill/>
          </a:ln>
          <a:solidFill>
            <a:srgbClr val="747676"/>
          </a:solidFill>
          <a:uFillTx/>
          <a:latin typeface="+mn-lt"/>
          <a:ea typeface="+mn-ea"/>
          <a:cs typeface="+mn-cs"/>
          <a:sym typeface="DIN Condensed"/>
        </a:defRPr>
      </a:lvl9pPr>
    </p:titleStyle>
    <p:bodyStyle>
      <a:lvl1pPr marL="4699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1pPr>
      <a:lvl2pPr marL="9398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2pPr>
      <a:lvl3pPr marL="14097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3pPr>
      <a:lvl4pPr marL="18796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4pPr>
      <a:lvl5pPr marL="23495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5pPr>
      <a:lvl6pPr marL="28194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6pPr>
      <a:lvl7pPr marL="32893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7pPr>
      <a:lvl8pPr marL="37592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8pPr>
      <a:lvl9pPr marL="42291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a:ea typeface="Iowan Old Style"/>
          <a:cs typeface="Iowan Old Style"/>
          <a:sym typeface="Iowan Old Style"/>
        </a:defRPr>
      </a:lvl9pPr>
    </p:bodyStyle>
    <p:otherStyle>
      <a:lvl1pPr marL="0" marR="0" indent="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1pPr>
      <a:lvl2pPr marL="0" marR="0" indent="2286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2pPr>
      <a:lvl3pPr marL="0" marR="0" indent="4572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3pPr>
      <a:lvl4pPr marL="0" marR="0" indent="6858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4pPr>
      <a:lvl5pPr marL="0" marR="0" indent="9144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5pPr>
      <a:lvl6pPr marL="0" marR="0" indent="11430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6pPr>
      <a:lvl7pPr marL="0" marR="0" indent="13716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7pPr>
      <a:lvl8pPr marL="0" marR="0" indent="16002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8pPr>
      <a:lvl9pPr marL="0" marR="0" indent="1828800" algn="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Line"/>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129" name="Lesson 11 Bonus…"/>
          <p:cNvSpPr txBox="1"/>
          <p:nvPr>
            <p:ph type="ctrTitle"/>
          </p:nvPr>
        </p:nvSpPr>
        <p:spPr>
          <a:xfrm>
            <a:off x="571500" y="571500"/>
            <a:ext cx="11861800" cy="4475510"/>
          </a:xfrm>
          <a:prstGeom prst="rect">
            <a:avLst/>
          </a:prstGeom>
        </p:spPr>
        <p:txBody>
          <a:bodyPr/>
          <a:lstStyle/>
          <a:p>
            <a:pPr>
              <a:defRPr sz="10400"/>
            </a:pPr>
            <a:r>
              <a:t>Lesson 11 Bonus</a:t>
            </a:r>
          </a:p>
          <a:p>
            <a:pPr>
              <a:defRPr sz="10400"/>
            </a:pPr>
            <a:r>
              <a:t>Leases and Disclosure Statements</a:t>
            </a:r>
          </a:p>
        </p:txBody>
      </p:sp>
      <p:sp>
        <p:nvSpPr>
          <p:cNvPr id="130" name="Disclosure Statement"/>
          <p:cNvSpPr txBox="1"/>
          <p:nvPr>
            <p:ph type="subTitle" sz="half" idx="1"/>
          </p:nvPr>
        </p:nvSpPr>
        <p:spPr>
          <a:xfrm>
            <a:off x="578489" y="5571033"/>
            <a:ext cx="11861801" cy="2925267"/>
          </a:xfrm>
          <a:prstGeom prst="rect">
            <a:avLst/>
          </a:prstGeom>
        </p:spPr>
        <p:txBody>
          <a:bodyPr/>
          <a:lstStyle/>
          <a:p>
            <a:pPr>
              <a:defRPr i="0"/>
            </a:pPr>
          </a:p>
          <a:p>
            <a:pPr>
              <a:defRPr i="0"/>
            </a:pPr>
          </a:p>
          <a:p>
            <a:pPr>
              <a:defRPr i="0"/>
            </a:pPr>
            <a:r>
              <a:t>Disclosure Statement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Line"/>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p>
        </p:txBody>
      </p:sp>
      <p:sp>
        <p:nvSpPr>
          <p:cNvPr id="133" name="Disclosure Statement Sample"/>
          <p:cNvSpPr txBox="1"/>
          <p:nvPr>
            <p:ph type="title"/>
          </p:nvPr>
        </p:nvSpPr>
        <p:spPr>
          <a:prstGeom prst="rect">
            <a:avLst/>
          </a:prstGeom>
        </p:spPr>
        <p:txBody>
          <a:bodyPr/>
          <a:lstStyle>
            <a:lvl1pPr defTabSz="543305">
              <a:spcBef>
                <a:spcPts val="2100"/>
              </a:spcBef>
              <a:defRPr sz="4836"/>
            </a:lvl1pPr>
          </a:lstStyle>
          <a:p>
            <a:pPr/>
            <a:r>
              <a:t>Disclosure Statement Sample </a:t>
            </a:r>
          </a:p>
        </p:txBody>
      </p:sp>
      <p:sp>
        <p:nvSpPr>
          <p:cNvPr id="134" name="For a retail shop or retail office property, you need to give your tenant 2 documents…"/>
          <p:cNvSpPr txBox="1"/>
          <p:nvPr>
            <p:ph type="body" idx="1"/>
          </p:nvPr>
        </p:nvSpPr>
        <p:spPr>
          <a:xfrm>
            <a:off x="571500" y="1809750"/>
            <a:ext cx="11861800" cy="7226300"/>
          </a:xfrm>
          <a:prstGeom prst="rect">
            <a:avLst/>
          </a:prstGeom>
        </p:spPr>
        <p:txBody>
          <a:bodyPr/>
          <a:lstStyle/>
          <a:p>
            <a:pPr/>
            <a:r>
              <a:t>For a retail shop or retail office property, you need to give your tenant 2 documents</a:t>
            </a:r>
          </a:p>
          <a:p>
            <a:pPr/>
            <a:r>
              <a:t>The Lease and</a:t>
            </a:r>
          </a:p>
          <a:p>
            <a:pPr/>
            <a:r>
              <a:t>A Disclosure Statement</a:t>
            </a:r>
          </a:p>
          <a:p>
            <a:pPr/>
            <a:r>
              <a:t>If you decide to self manage you can find the Disclosure statement documents from the government website for each state… and either download it, or fill it in online and save to print out.</a:t>
            </a:r>
          </a:p>
          <a:p>
            <a:pPr/>
            <a:r>
              <a:t>If you have an agent- they will fill this out for you.</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34">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3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3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3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3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1" fill="hold">
                                  <p:stCondLst>
                                    <p:cond delay="0"/>
                                  </p:stCondLst>
                                  <p:iterate type="el" backwards="0">
                                    <p:tmAbs val="0"/>
                                  </p:iterate>
                                  <p:childTnLst>
                                    <p:set>
                                      <p:cBhvr>
                                        <p:cTn id="24" fill="hold"/>
                                        <p:tgtEl>
                                          <p:spTgt spid="134">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34" grpId="1"/>
    </p:bldLst>
  </p:timing>
</p:sld>
</file>

<file path=ppt/theme/theme1.xml><?xml version="1.0" encoding="utf-8"?>
<a:theme xmlns:a="http://schemas.openxmlformats.org/drawingml/2006/main" xmlns:r="http://schemas.openxmlformats.org/officeDocument/2006/relationships" name="New_Template9">
  <a:themeElements>
    <a:clrScheme name="New_Template9">
      <a:dk1>
        <a:srgbClr val="5C5C5C"/>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Condensed"/>
        <a:ea typeface="DIN Condensed"/>
        <a:cs typeface="DIN Condensed"/>
      </a:majorFont>
      <a:minorFont>
        <a:latin typeface="DIN Condensed"/>
        <a:ea typeface="DIN Condensed"/>
        <a:cs typeface="DIN Condensed"/>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DIN Alternate"/>
            <a:ea typeface="DIN Alternate"/>
            <a:cs typeface="DIN Alternate"/>
            <a:sym typeface="DIN Alternat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9">
  <a:themeElements>
    <a:clrScheme name="New_Template9">
      <a:dk1>
        <a:srgbClr val="000000"/>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Condensed"/>
        <a:ea typeface="DIN Condensed"/>
        <a:cs typeface="DIN Condensed"/>
      </a:majorFont>
      <a:minorFont>
        <a:latin typeface="DIN Condensed"/>
        <a:ea typeface="DIN Condensed"/>
        <a:cs typeface="DIN Condensed"/>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DIN Alternate"/>
            <a:ea typeface="DIN Alternate"/>
            <a:cs typeface="DIN Alternate"/>
            <a:sym typeface="DIN Alternat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1" spc="28" strike="noStrike" sz="2800" u="none" kumimoji="0" normalizeH="0">
            <a:ln>
              <a:noFill/>
            </a:ln>
            <a:solidFill>
              <a:srgbClr val="5C5C5C"/>
            </a:solidFill>
            <a:effectLst/>
            <a:uFillTx/>
            <a:latin typeface="Iowan Old Style"/>
            <a:ea typeface="Iowan Old Style"/>
            <a:cs typeface="Iowan Old Style"/>
            <a:sym typeface="Iowan Old Styl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